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7" r:id="rId12"/>
    <p:sldId id="274" r:id="rId13"/>
    <p:sldId id="266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F0C9DB-AEB7-467D-861D-E387447BC43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C3AB00-C8DF-4554-A8DD-90F170CA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7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3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8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3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3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0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2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0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B00-C8DF-4554-A8DD-90F170CAEA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1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9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7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7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C514-20EF-49BF-828A-F63956ADBA4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B90B7-9BCC-4F6D-98E9-B340781E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4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sd.edu/cms/lib/TX02215173/Centricity/Domain/10940/Sphero_SPRK_Troubleshooting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Time Sphero Edu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sprk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sprk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99" y="3356373"/>
            <a:ext cx="3998595" cy="35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8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53" y="3108959"/>
            <a:ext cx="5456891" cy="3068003"/>
          </a:xfrm>
        </p:spPr>
      </p:pic>
      <p:sp>
        <p:nvSpPr>
          <p:cNvPr id="5" name="TextBox 4"/>
          <p:cNvSpPr txBox="1"/>
          <p:nvPr/>
        </p:nvSpPr>
        <p:spPr>
          <a:xfrm>
            <a:off x="838200" y="2133600"/>
            <a:ext cx="610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Once installed the Sphero Edu should launch.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773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03" y="3606800"/>
            <a:ext cx="3834884" cy="2239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880" y="2103120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Click on Sign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Click on Sign In with Google.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Sign In using Plano ISD login1@mypisd.net and password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69360" y="2434938"/>
            <a:ext cx="3568485" cy="309210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9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Connect Robot on the bottom right corner of your screen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69" y="3454399"/>
            <a:ext cx="4842475" cy="27225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672320" y="2499360"/>
            <a:ext cx="1280160" cy="323088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2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69" y="3454399"/>
            <a:ext cx="4842475" cy="2722563"/>
          </a:xfrm>
        </p:spPr>
      </p:pic>
      <p:sp>
        <p:nvSpPr>
          <p:cNvPr id="5" name="TextBox 4"/>
          <p:cNvSpPr txBox="1"/>
          <p:nvPr/>
        </p:nvSpPr>
        <p:spPr>
          <a:xfrm>
            <a:off x="934720" y="1615440"/>
            <a:ext cx="849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Start first time users on Draw 1.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Using the search feature, search for “Draw 1”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62240" y="2407920"/>
            <a:ext cx="1869440" cy="141194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1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78" y="3576320"/>
            <a:ext cx="3907907" cy="2110985"/>
          </a:xfrm>
        </p:spPr>
      </p:pic>
      <p:sp>
        <p:nvSpPr>
          <p:cNvPr id="5" name="TextBox 4"/>
          <p:cNvSpPr txBox="1"/>
          <p:nvPr/>
        </p:nvSpPr>
        <p:spPr>
          <a:xfrm>
            <a:off x="838200" y="1818640"/>
            <a:ext cx="790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the Draw 1 activity.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099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13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19" y="3596640"/>
            <a:ext cx="3876915" cy="2341503"/>
          </a:xfrm>
        </p:spPr>
      </p:pic>
      <p:sp>
        <p:nvSpPr>
          <p:cNvPr id="5" name="TextBox 4"/>
          <p:cNvSpPr txBox="1"/>
          <p:nvPr/>
        </p:nvSpPr>
        <p:spPr>
          <a:xfrm>
            <a:off x="955040" y="1690688"/>
            <a:ext cx="84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Start Activity at the top of the page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37280" y="2438400"/>
            <a:ext cx="5161280" cy="14630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your project</a:t>
            </a:r>
          </a:p>
          <a:p>
            <a:r>
              <a:rPr lang="en-US" dirty="0" smtClean="0"/>
              <a:t>Select Draw</a:t>
            </a:r>
          </a:p>
          <a:p>
            <a:r>
              <a:rPr lang="en-US" dirty="0" smtClean="0"/>
              <a:t>Select SPRK+</a:t>
            </a:r>
          </a:p>
          <a:p>
            <a:r>
              <a:rPr lang="en-US" dirty="0" smtClean="0"/>
              <a:t>Click on Create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14" y="3403599"/>
            <a:ext cx="4932830" cy="27733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81120" y="2418080"/>
            <a:ext cx="3312160" cy="17170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97200" y="2621280"/>
            <a:ext cx="3901440" cy="192024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88640" y="3159760"/>
            <a:ext cx="4104640" cy="185928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97200" y="3616960"/>
            <a:ext cx="4693920" cy="20828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13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22" y="3749039"/>
            <a:ext cx="3775731" cy="2165603"/>
          </a:xfrm>
        </p:spPr>
      </p:pic>
      <p:sp>
        <p:nvSpPr>
          <p:cNvPr id="5" name="TextBox 4"/>
          <p:cNvSpPr txBox="1"/>
          <p:nvPr/>
        </p:nvSpPr>
        <p:spPr>
          <a:xfrm>
            <a:off x="934720" y="2133600"/>
            <a:ext cx="865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Click on “Canvas” on the top right of your screen.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2880" y="2782907"/>
            <a:ext cx="4074160" cy="126077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5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15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40" y="1869440"/>
            <a:ext cx="5200487" cy="2902836"/>
          </a:xfrm>
        </p:spPr>
      </p:pic>
      <p:sp>
        <p:nvSpPr>
          <p:cNvPr id="7" name="TextBox 6"/>
          <p:cNvSpPr txBox="1"/>
          <p:nvPr/>
        </p:nvSpPr>
        <p:spPr>
          <a:xfrm>
            <a:off x="1046480" y="1564640"/>
            <a:ext cx="4734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 the left side of your window are your instructions that are either written or in video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As you complete each step, click on Mark Complete.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30800" y="1778000"/>
            <a:ext cx="1198880" cy="8839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19120" y="4328160"/>
            <a:ext cx="3088640" cy="1016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41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15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40" y="1869440"/>
            <a:ext cx="5200487" cy="2902836"/>
          </a:xfrm>
        </p:spPr>
      </p:pic>
      <p:sp>
        <p:nvSpPr>
          <p:cNvPr id="7" name="TextBox 6"/>
          <p:cNvSpPr txBox="1"/>
          <p:nvPr/>
        </p:nvSpPr>
        <p:spPr>
          <a:xfrm>
            <a:off x="1046480" y="1564640"/>
            <a:ext cx="4734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 the right side of your window is the canvas.  This is where your work will be completed.  You can draw, use blocks, or type text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When you are ready to test the code, put your SPRK+ on the floor and then click on Start in the middle of your screen.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39360" y="2844800"/>
            <a:ext cx="3545840" cy="1422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54320" y="2174240"/>
            <a:ext cx="3017520" cy="309880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to Chromebook</a:t>
            </a:r>
            <a:endParaRPr lang="en-US" dirty="0"/>
          </a:p>
        </p:txBody>
      </p:sp>
      <p:pic>
        <p:nvPicPr>
          <p:cNvPr id="2050" name="Picture 2" descr="Image result for chrom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55" y="2944495"/>
            <a:ext cx="4048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6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Chrome Browser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64" y="2811290"/>
            <a:ext cx="6439231" cy="33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Chrome Web Store.</a:t>
            </a:r>
          </a:p>
          <a:p>
            <a:r>
              <a:rPr lang="en-US" dirty="0" smtClean="0"/>
              <a:t>Do NOT go to </a:t>
            </a:r>
            <a:r>
              <a:rPr lang="en-US" dirty="0" err="1" smtClean="0"/>
              <a:t>Webdesk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90" y="3325666"/>
            <a:ext cx="6394779" cy="28512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637280" y="924560"/>
            <a:ext cx="4378960" cy="2489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5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54" y="2964873"/>
            <a:ext cx="6451932" cy="3010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Sphero Edu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44800" y="1413164"/>
            <a:ext cx="3814619" cy="24273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6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00" y="3373119"/>
            <a:ext cx="4987044" cy="280384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6096000" y="2194560"/>
            <a:ext cx="2966720" cy="19405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29360" y="2194560"/>
            <a:ext cx="395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 on Launch App.  This will install Sphero Edu app on the Chromebook.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169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50" y="3518595"/>
            <a:ext cx="4728293" cy="2658367"/>
          </a:xfrm>
        </p:spPr>
      </p:pic>
      <p:sp>
        <p:nvSpPr>
          <p:cNvPr id="5" name="TextBox 4"/>
          <p:cNvSpPr txBox="1"/>
          <p:nvPr/>
        </p:nvSpPr>
        <p:spPr>
          <a:xfrm>
            <a:off x="838200" y="2133600"/>
            <a:ext cx="989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Once installed the Sphero Edu should launch.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Pick out a SPRK+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Click on “Connect Robot” in the bottom right corner of your screen. 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18560" y="3518595"/>
            <a:ext cx="5364480" cy="233356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4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58" y="3352799"/>
            <a:ext cx="5023186" cy="2824163"/>
          </a:xfrm>
        </p:spPr>
      </p:pic>
      <p:sp>
        <p:nvSpPr>
          <p:cNvPr id="5" name="TextBox 4"/>
          <p:cNvSpPr txBox="1"/>
          <p:nvPr/>
        </p:nvSpPr>
        <p:spPr>
          <a:xfrm>
            <a:off x="955040" y="1690688"/>
            <a:ext cx="523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Find the SK-#### on your SPRK+ and click on the matching SK-#### on the screen.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20240" y="3075683"/>
            <a:ext cx="4267200" cy="176047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your Chromebook doesn’t connect, close out Sphero Edu.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Relaunch Sphero Edu.</a:t>
            </a:r>
          </a:p>
          <a:p>
            <a:r>
              <a:rPr lang="en-US" dirty="0" smtClean="0"/>
              <a:t>This usually solves the issue.</a:t>
            </a:r>
          </a:p>
          <a:p>
            <a:r>
              <a:rPr lang="en-US" dirty="0" smtClean="0"/>
              <a:t>If not, refer to the </a:t>
            </a:r>
            <a:r>
              <a:rPr lang="en-US" dirty="0" smtClean="0">
                <a:hlinkClick r:id="rId3"/>
              </a:rPr>
              <a:t>Sphero SPRK+ Troubleshooting Guide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205961"/>
            <a:ext cx="3860800" cy="21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1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364</Words>
  <Application>Microsoft Office PowerPoint</Application>
  <PresentationFormat>Widescreen</PresentationFormat>
  <Paragraphs>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First Time Sphero Edu Users</vt:lpstr>
      <vt:lpstr>Step 1</vt:lpstr>
      <vt:lpstr>Step 2</vt:lpstr>
      <vt:lpstr>Step 3</vt:lpstr>
      <vt:lpstr>Step 4</vt:lpstr>
      <vt:lpstr>Step 5</vt:lpstr>
      <vt:lpstr>Step 6</vt:lpstr>
      <vt:lpstr>Step 7</vt:lpstr>
      <vt:lpstr>Step 7B</vt:lpstr>
      <vt:lpstr>Step 8</vt:lpstr>
      <vt:lpstr>Step 9</vt:lpstr>
      <vt:lpstr>Step 10</vt:lpstr>
      <vt:lpstr>Step 11</vt:lpstr>
      <vt:lpstr>Step 12</vt:lpstr>
      <vt:lpstr>Step 13</vt:lpstr>
      <vt:lpstr>Step 14</vt:lpstr>
      <vt:lpstr>Step 13</vt:lpstr>
      <vt:lpstr>Step 15</vt:lpstr>
      <vt:lpstr>Step 15</vt:lpstr>
    </vt:vector>
  </TitlesOfParts>
  <Company>Plano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Time Sphero Edu Users</dc:title>
  <dc:creator>Dan Blier</dc:creator>
  <cp:lastModifiedBy>Amy Kincaid</cp:lastModifiedBy>
  <cp:revision>8</cp:revision>
  <cp:lastPrinted>2019-04-29T13:48:15Z</cp:lastPrinted>
  <dcterms:created xsi:type="dcterms:W3CDTF">2019-04-29T12:56:05Z</dcterms:created>
  <dcterms:modified xsi:type="dcterms:W3CDTF">2019-04-29T15:08:23Z</dcterms:modified>
</cp:coreProperties>
</file>